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</Types>
</file>

<file path=_rels/.rels><?xml version="1.0" encoding="UTF-8" standalone="yes" ?>
<Relationships xmlns="http://schemas.openxmlformats.org/package/2006/relationships">
	<Relationship Id="rId1" Type="http://schemas.openxmlformats.org/package/2006/relationships/metadata/core-properties" Target="docProps/core.xml"/>
	<Relationship Id="rId2" Type="http://schemas.openxmlformats.org/officeDocument/2006/relationships/extended-properties" Target="docProps/app.xml"/>
	<Relationship Id="rId3" Type="http://schemas.openxmlformats.org/officeDocument/2006/relationships/officeDocument" Target="ppt/presentation.xml"/>
</Relationships>
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7772400" cy="10058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 ?>
<Relationships xmlns="http://schemas.openxmlformats.org/package/2006/relationships">
	<Relationship Id="rId1" Type="http://schemas.openxmlformats.org/officeDocument/2006/relationships/viewProps" Target="viewProps.xml"/>
	<Relationship Id="rId2" Type="http://schemas.openxmlformats.org/officeDocument/2006/relationships/presProps" Target="presProps.xml"/>
	<Relationship Id="rId3" Type="http://schemas.openxmlformats.org/officeDocument/2006/relationships/tableStyles" Target="tableStyles.xml"/>
	<Relationship Id="rId4" Type="http://schemas.openxmlformats.org/officeDocument/2006/relationships/slideMaster" Target="slideMasters/slideMaster1.xml"/>
	<Relationship Id="rId5" Type="http://schemas.openxmlformats.org/officeDocument/2006/relationships/theme" Target="theme/theme1.xml"/>
	<Relationship Id="rId6" Type="http://schemas.openxmlformats.org/officeDocument/2006/relationships/slide" Target="slides/slide1.xml"/>
	<Relationship Id="rId7" Type="http://schemas.openxmlformats.org/officeDocument/2006/relationships/slide" Target="slides/slide2.xml"/>
	<Relationship Id="rId8" Type="http://schemas.openxmlformats.org/officeDocument/2006/relationships/slide" Target="slides/slide3.xml"/>
	<Relationship Id="rId9" Type="http://schemas.openxmlformats.org/officeDocument/2006/relationships/slide" Target="slides/slide4.xml"/>
	<Relationship Id="rId10" Type="http://schemas.openxmlformats.org/officeDocument/2006/relationships/slide" Target="slides/slide5.xml"/>
	<Relationship Id="rId11" Type="http://schemas.openxmlformats.org/officeDocument/2006/relationships/slide" Target="slides/slide6.xml"/>
	<Relationship Id="rId12" Type="http://schemas.openxmlformats.org/officeDocument/2006/relationships/slide" Target="slides/slide7.xml"/>
</Relationships>


</file>

<file path=ppt/slideLayouts/_rels/slideLayout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0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11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2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3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4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5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6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7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8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_rels/slideLayout9.xml.rels><?xml version="1.0" encoding="UTF-8" standalone="yes" ?>
<Relationships xmlns="http://schemas.openxmlformats.org/package/2006/relationships">
	<Relationship Id="rId1" Type="http://schemas.openxmlformats.org/officeDocument/2006/relationships/slideMaster" Target="../slideMasters/slideMaster1.xml"/>
</Relationships>
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slideLayout" Target="../slideLayouts/slideLayout2.xml"/>
	<Relationship Id="rId3" Type="http://schemas.openxmlformats.org/officeDocument/2006/relationships/slideLayout" Target="../slideLayouts/slideLayout3.xml"/>
	<Relationship Id="rId4" Type="http://schemas.openxmlformats.org/officeDocument/2006/relationships/slideLayout" Target="../slideLayouts/slideLayout4.xml"/>
	<Relationship Id="rId5" Type="http://schemas.openxmlformats.org/officeDocument/2006/relationships/slideLayout" Target="../slideLayouts/slideLayout5.xml"/>
	<Relationship Id="rId6" Type="http://schemas.openxmlformats.org/officeDocument/2006/relationships/slideLayout" Target="../slideLayouts/slideLayout6.xml"/>
	<Relationship Id="rId7" Type="http://schemas.openxmlformats.org/officeDocument/2006/relationships/slideLayout" Target="../slideLayouts/slideLayout7.xml"/>
	<Relationship Id="rId8" Type="http://schemas.openxmlformats.org/officeDocument/2006/relationships/slideLayout" Target="../slideLayouts/slideLayout8.xml"/>
	<Relationship Id="rId9" Type="http://schemas.openxmlformats.org/officeDocument/2006/relationships/slideLayout" Target="../slideLayouts/slideLayout9.xml"/>
	<Relationship Id="rId10" Type="http://schemas.openxmlformats.org/officeDocument/2006/relationships/slideLayout" Target="../slideLayouts/slideLayout10.xml"/>
	<Relationship Id="rId11" Type="http://schemas.openxmlformats.org/officeDocument/2006/relationships/slideLayout" Target="../slideLayouts/slideLayout11.xml"/>
	<Relationship Id="rId12" Type="http://schemas.openxmlformats.org/officeDocument/2006/relationships/theme" Target="../theme/theme1.xml"/>
</Relationships>
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2017/10/23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1.jpeg"/>
</Relationships>


</file>

<file path=ppt/slides/_rels/slide2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2.jpeg"/>
</Relationships>


</file>

<file path=ppt/slides/_rels/slide3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3.jpeg"/>
</Relationships>


</file>

<file path=ppt/slides/_rels/slide4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4.jpeg"/>
</Relationships>


</file>

<file path=ppt/slides/_rels/slide5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5.jpeg"/>
</Relationships>


</file>

<file path=ppt/slides/_rels/slide6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6.jpeg"/>
</Relationships>


</file>

<file path=ppt/slides/_rels/slide7.xml.rels><?xml version="1.0" encoding="UTF-8" standalone="yes" ?>
<Relationships xmlns="http://schemas.openxmlformats.org/package/2006/relationships">
	<Relationship Id="rId1" Type="http://schemas.openxmlformats.org/officeDocument/2006/relationships/slideLayout" Target="../slideLayouts/slideLayout1.xml"/>
	<Relationship Id="rId2" Type="http://schemas.openxmlformats.org/officeDocument/2006/relationships/image" Target="../media/image7.jpeg"/>
</Relationships>
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全屏显示(4:3)</PresentationFormat>
  <Paragraphs>0</Paragraphs>
  <Slides>1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baseType="lpstr" size="5">
      <vt:lpstr>等线</vt:lpstr>
      <vt:lpstr>等线 Light</vt:lpstr>
      <vt:lpstr>Arial</vt:lpstr>
      <vt:lpstr>Office 主题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ws</cp:lastModifiedBy>
  <cp:revision>1</cp:revision>
  <dcterms:created xsi:type="dcterms:W3CDTF">2017-10-23T09:06:44Z</dcterms:created>
  <dcterms:modified xsi:type="dcterms:W3CDTF">2017-10-23T09:06:44Z</dcterms:modified>
</cp:coreProperties>
</file>